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8E30C9F-5C07-48C0-94F5-195C73B0ECA0}" type="datetimeFigureOut">
              <a:rPr lang="en-US" smtClean="0"/>
              <a:pPr/>
              <a:t>4/11/2011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8C7D3EA4-CFEB-4DE2-81A5-7383D729D88A}"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E30C9F-5C07-48C0-94F5-195C73B0ECA0}"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3EA4-CFEB-4DE2-81A5-7383D729D88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E30C9F-5C07-48C0-94F5-195C73B0ECA0}"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3EA4-CFEB-4DE2-81A5-7383D729D88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E30C9F-5C07-48C0-94F5-195C73B0ECA0}"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3EA4-CFEB-4DE2-81A5-7383D729D88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8E30C9F-5C07-48C0-94F5-195C73B0ECA0}"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8C7D3EA4-CFEB-4DE2-81A5-7383D729D88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E30C9F-5C07-48C0-94F5-195C73B0ECA0}"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3EA4-CFEB-4DE2-81A5-7383D729D88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8E30C9F-5C07-48C0-94F5-195C73B0ECA0}" type="datetimeFigureOut">
              <a:rPr lang="en-US" smtClean="0"/>
              <a:pPr/>
              <a:t>4/11/2011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3EA4-CFEB-4DE2-81A5-7383D729D88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8E30C9F-5C07-48C0-94F5-195C73B0ECA0}" type="datetimeFigureOut">
              <a:rPr lang="en-US" smtClean="0"/>
              <a:pPr/>
              <a:t>4/11/2011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3EA4-CFEB-4DE2-81A5-7383D729D88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E30C9F-5C07-48C0-94F5-195C73B0ECA0}" type="datetimeFigureOut">
              <a:rPr lang="en-US" smtClean="0"/>
              <a:pPr/>
              <a:t>4/11/2011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3EA4-CFEB-4DE2-81A5-7383D729D88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E30C9F-5C07-48C0-94F5-195C73B0ECA0}"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3EA4-CFEB-4DE2-81A5-7383D729D88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8E30C9F-5C07-48C0-94F5-195C73B0ECA0}"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3EA4-CFEB-4DE2-81A5-7383D729D88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8E30C9F-5C07-48C0-94F5-195C73B0ECA0}" type="datetimeFigureOut">
              <a:rPr lang="en-US" smtClean="0"/>
              <a:pPr/>
              <a:t>4/11/2011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C7D3EA4-CFEB-4DE2-81A5-7383D729D88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ushistory.org/" TargetMode="External"/><Relationship Id="rId2" Type="http://schemas.openxmlformats.org/officeDocument/2006/relationships/hyperlink" Target="http://www.earlyamerica.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8153400" cy="3371851"/>
          </a:xfrm>
        </p:spPr>
        <p:txBody>
          <a:bodyPr>
            <a:normAutofit/>
          </a:bodyPr>
          <a:lstStyle/>
          <a:p>
            <a:r>
              <a:rPr lang="en-US" sz="9600" dirty="0" smtClean="0">
                <a:latin typeface="Baskerville Old Face" pitchFamily="18" charset="0"/>
              </a:rPr>
              <a:t>Sons of Liberty</a:t>
            </a:r>
            <a:endParaRPr lang="en-US" sz="9600" dirty="0">
              <a:latin typeface="Baskerville Old Face" pitchFamily="18" charset="0"/>
            </a:endParaRPr>
          </a:p>
        </p:txBody>
      </p:sp>
      <p:sp>
        <p:nvSpPr>
          <p:cNvPr id="3" name="Subtitle 2"/>
          <p:cNvSpPr>
            <a:spLocks noGrp="1"/>
          </p:cNvSpPr>
          <p:nvPr>
            <p:ph type="subTitle" idx="1"/>
          </p:nvPr>
        </p:nvSpPr>
        <p:spPr/>
        <p:txBody>
          <a:bodyPr/>
          <a:lstStyle/>
          <a:p>
            <a:r>
              <a:rPr lang="en-US" dirty="0" smtClean="0">
                <a:solidFill>
                  <a:schemeClr val="tx1"/>
                </a:solidFill>
                <a:latin typeface="Baskerville Old Face" pitchFamily="18" charset="0"/>
              </a:rPr>
              <a:t>The men who stood up for what is right.</a:t>
            </a:r>
          </a:p>
          <a:p>
            <a:r>
              <a:rPr lang="en-US" dirty="0" smtClean="0">
                <a:solidFill>
                  <a:schemeClr val="tx1"/>
                </a:solidFill>
                <a:latin typeface="Baskerville Old Face" pitchFamily="18" charset="0"/>
              </a:rPr>
              <a:t>By: Jonathan</a:t>
            </a:r>
            <a:endParaRPr lang="en-US" dirty="0">
              <a:solidFill>
                <a:schemeClr val="tx1"/>
              </a:solidFill>
              <a:latin typeface="Baskerville Old Fac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How did the Sons of Liberty form?</a:t>
            </a:r>
            <a:endParaRPr lang="en-US" dirty="0">
              <a:latin typeface="Baskerville Old Face" pitchFamily="18" charset="0"/>
            </a:endParaRPr>
          </a:p>
        </p:txBody>
      </p:sp>
      <p:sp>
        <p:nvSpPr>
          <p:cNvPr id="3" name="Content Placeholder 2"/>
          <p:cNvSpPr>
            <a:spLocks noGrp="1"/>
          </p:cNvSpPr>
          <p:nvPr>
            <p:ph idx="1"/>
          </p:nvPr>
        </p:nvSpPr>
        <p:spPr>
          <a:xfrm>
            <a:off x="457200" y="1600201"/>
            <a:ext cx="3657600" cy="5105399"/>
          </a:xfrm>
        </p:spPr>
        <p:txBody>
          <a:bodyPr>
            <a:normAutofit fontScale="85000" lnSpcReduction="10000"/>
          </a:bodyPr>
          <a:lstStyle/>
          <a:p>
            <a:r>
              <a:rPr lang="en-US" dirty="0" smtClean="0">
                <a:latin typeface="Baskerville Old Face" pitchFamily="18" charset="0"/>
              </a:rPr>
              <a:t>In Boston during the beginning of the summer in 1765 a hand full of shopkeepers and artisans who were infuriated by the Stamp Act formed a group called The Loyal Nine. Soon The Loyal Nine added more and more members and then grew into what we know as The Sons of Liberty. </a:t>
            </a:r>
            <a:endParaRPr lang="en-US" dirty="0">
              <a:latin typeface="Baskerville Old Face"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4267200" y="2362200"/>
            <a:ext cx="4400856" cy="27432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Baskerville Old Face" pitchFamily="18" charset="0"/>
              </a:rPr>
              <a:t>Who exactly were The Sons of Liberty?</a:t>
            </a:r>
            <a:endParaRPr lang="en-US" sz="3600" dirty="0">
              <a:latin typeface="Baskerville Old Face" pitchFamily="18" charset="0"/>
            </a:endParaRPr>
          </a:p>
        </p:txBody>
      </p:sp>
      <p:sp>
        <p:nvSpPr>
          <p:cNvPr id="3" name="Content Placeholder 2"/>
          <p:cNvSpPr>
            <a:spLocks noGrp="1"/>
          </p:cNvSpPr>
          <p:nvPr>
            <p:ph idx="1"/>
          </p:nvPr>
        </p:nvSpPr>
        <p:spPr>
          <a:xfrm>
            <a:off x="457200" y="1371600"/>
            <a:ext cx="8229600" cy="5013960"/>
          </a:xfrm>
        </p:spPr>
        <p:txBody>
          <a:bodyPr/>
          <a:lstStyle/>
          <a:p>
            <a:pPr>
              <a:buNone/>
            </a:pPr>
            <a:r>
              <a:rPr lang="en-US" dirty="0" smtClean="0"/>
              <a:t> Nobody is Sure who all of the Sons of Liberty were, but some of the more well known ones are: Sam Adams, John Adams, John Hancock, and Paul Revere</a:t>
            </a:r>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Did You Know?</a:t>
            </a:r>
            <a:endParaRPr lang="en-US" dirty="0"/>
          </a:p>
        </p:txBody>
      </p:sp>
      <p:sp>
        <p:nvSpPr>
          <p:cNvPr id="4" name="Rectangle 3"/>
          <p:cNvSpPr/>
          <p:nvPr/>
        </p:nvSpPr>
        <p:spPr>
          <a:xfrm>
            <a:off x="3066886" y="5534561"/>
            <a:ext cx="6077114" cy="1323439"/>
          </a:xfrm>
          <a:prstGeom prst="rect">
            <a:avLst/>
          </a:prstGeom>
        </p:spPr>
        <p:txBody>
          <a:bodyPr wrap="square">
            <a:spAutoFit/>
          </a:bodyPr>
          <a:lstStyle/>
          <a:p>
            <a:r>
              <a:rPr lang="en-US" sz="1600" dirty="0" smtClean="0"/>
              <a:t>On August </a:t>
            </a:r>
            <a:r>
              <a:rPr lang="en-US" sz="1600" dirty="0" smtClean="0"/>
              <a:t>Tenth, </a:t>
            </a:r>
            <a:r>
              <a:rPr lang="en-US" sz="1600" dirty="0" smtClean="0"/>
              <a:t>1766, as tensions rise between </a:t>
            </a:r>
            <a:r>
              <a:rPr lang="en-US" sz="1600" dirty="0" smtClean="0"/>
              <a:t>the </a:t>
            </a:r>
            <a:r>
              <a:rPr lang="en-US" sz="1600" dirty="0" smtClean="0"/>
              <a:t>British and the </a:t>
            </a:r>
            <a:r>
              <a:rPr lang="en-US" sz="1600" dirty="0" smtClean="0"/>
              <a:t>colonies, soldiers </a:t>
            </a:r>
            <a:r>
              <a:rPr lang="en-US" sz="1600" dirty="0" smtClean="0"/>
              <a:t>destroy the Liberty Pole </a:t>
            </a:r>
            <a:r>
              <a:rPr lang="en-US" sz="1600" dirty="0" smtClean="0"/>
              <a:t>in New York, </a:t>
            </a:r>
            <a:r>
              <a:rPr lang="en-US" sz="1600" dirty="0" smtClean="0"/>
              <a:t>which is a meeting place for the Sons of Liberty in New </a:t>
            </a:r>
            <a:r>
              <a:rPr lang="en-US" sz="1600" dirty="0" smtClean="0"/>
              <a:t>York . The Liberty Pole </a:t>
            </a:r>
            <a:r>
              <a:rPr lang="en-US" sz="1600" dirty="0" smtClean="0"/>
              <a:t>was very </a:t>
            </a:r>
            <a:r>
              <a:rPr lang="en-US" sz="1600" dirty="0" smtClean="0"/>
              <a:t>by </a:t>
            </a:r>
            <a:r>
              <a:rPr lang="en-US" sz="1600" dirty="0" smtClean="0"/>
              <a:t>the Sons of Liberty which then lead to a skirmish.</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Baskerville Old Face" pitchFamily="18" charset="0"/>
              </a:rPr>
              <a:t>What did The Sons of Liberty do to protest.</a:t>
            </a:r>
            <a:endParaRPr lang="en-US" sz="3600" dirty="0">
              <a:latin typeface="Baskerville Old Face" pitchFamily="18" charset="0"/>
            </a:endParaRPr>
          </a:p>
        </p:txBody>
      </p:sp>
      <p:sp>
        <p:nvSpPr>
          <p:cNvPr id="3" name="Content Placeholder 2"/>
          <p:cNvSpPr>
            <a:spLocks noGrp="1"/>
          </p:cNvSpPr>
          <p:nvPr>
            <p:ph idx="1"/>
          </p:nvPr>
        </p:nvSpPr>
        <p:spPr>
          <a:xfrm>
            <a:off x="457200" y="1600200"/>
            <a:ext cx="4419600" cy="4800600"/>
          </a:xfrm>
        </p:spPr>
        <p:txBody>
          <a:bodyPr>
            <a:normAutofit fontScale="85000" lnSpcReduction="10000"/>
          </a:bodyPr>
          <a:lstStyle/>
          <a:p>
            <a:r>
              <a:rPr lang="en-US" dirty="0" smtClean="0">
                <a:latin typeface="Baskerville Old Face" pitchFamily="18" charset="0"/>
              </a:rPr>
              <a:t>The Sons of Liberty were in New York as well as in Boston .The Sons of Liberty in Boston met under the Liberty Tree while the New York branch met under the Liberty pole for their meetings. Usually meetings were held at night in secret. The Sons of Liberty are responsible for the Boston Tea Party and would occasionally Tar and Feather strong British supporters as a way to send out a message.</a:t>
            </a:r>
            <a:endParaRPr lang="en-US" dirty="0">
              <a:latin typeface="Baskerville Old Face"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5029200" y="1219200"/>
            <a:ext cx="2286000" cy="2707341"/>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800600" y="4038600"/>
            <a:ext cx="3352800" cy="269795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Credits</a:t>
            </a:r>
            <a:endParaRPr lang="en-US" dirty="0">
              <a:latin typeface="Baskerville Old Face" pitchFamily="18" charset="0"/>
            </a:endParaRPr>
          </a:p>
        </p:txBody>
      </p:sp>
      <p:sp>
        <p:nvSpPr>
          <p:cNvPr id="3" name="Content Placeholder 2"/>
          <p:cNvSpPr>
            <a:spLocks noGrp="1"/>
          </p:cNvSpPr>
          <p:nvPr>
            <p:ph idx="1"/>
          </p:nvPr>
        </p:nvSpPr>
        <p:spPr/>
        <p:txBody>
          <a:bodyPr/>
          <a:lstStyle/>
          <a:p>
            <a:r>
              <a:rPr lang="en-US" dirty="0" smtClean="0">
                <a:latin typeface="Baskerville Old Face" pitchFamily="18" charset="0"/>
              </a:rPr>
              <a:t>www.loc.gov</a:t>
            </a:r>
          </a:p>
          <a:p>
            <a:r>
              <a:rPr lang="en-US" dirty="0" smtClean="0">
                <a:latin typeface="Baskerville Old Face" pitchFamily="18" charset="0"/>
                <a:hlinkClick r:id="rId2"/>
              </a:rPr>
              <a:t>www.earlyamerica.com</a:t>
            </a:r>
            <a:endParaRPr lang="en-US" dirty="0" smtClean="0">
              <a:latin typeface="Baskerville Old Face" pitchFamily="18" charset="0"/>
            </a:endParaRPr>
          </a:p>
          <a:p>
            <a:r>
              <a:rPr lang="en-US" dirty="0" smtClean="0">
                <a:latin typeface="Baskerville Old Face" pitchFamily="18" charset="0"/>
                <a:hlinkClick r:id="rId3"/>
              </a:rPr>
              <a:t>www.ushistory.org</a:t>
            </a:r>
            <a:endParaRPr lang="en-US" dirty="0" smtClean="0">
              <a:latin typeface="Baskerville Old Face" pitchFamily="18" charset="0"/>
            </a:endParaRPr>
          </a:p>
          <a:p>
            <a:r>
              <a:rPr lang="en-US" dirty="0" smtClean="0">
                <a:latin typeface="Baskerville Old Face" pitchFamily="18" charset="0"/>
              </a:rPr>
              <a:t>Arthur M. Schlesinger The Almanac of American History</a:t>
            </a:r>
          </a:p>
          <a:p>
            <a:endParaRPr lang="en-US" dirty="0">
              <a:latin typeface="Baskerville Old Face"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TotalTime>
  <Words>281</Words>
  <Application>Microsoft Office PowerPoint</Application>
  <PresentationFormat>On-screen Show (4:3)</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Sons of Liberty</vt:lpstr>
      <vt:lpstr>How did the Sons of Liberty form?</vt:lpstr>
      <vt:lpstr>Who exactly were The Sons of Liberty?</vt:lpstr>
      <vt:lpstr>What did The Sons of Liberty do to protest.</vt:lpstr>
      <vt:lpstr>Credits</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Sons of Liberty</dc:title>
  <dc:creator>WA</dc:creator>
  <cp:lastModifiedBy>WA</cp:lastModifiedBy>
  <cp:revision>13</cp:revision>
  <dcterms:created xsi:type="dcterms:W3CDTF">2011-04-07T16:54:12Z</dcterms:created>
  <dcterms:modified xsi:type="dcterms:W3CDTF">2011-04-11T15:24:11Z</dcterms:modified>
</cp:coreProperties>
</file>